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DF6B-0BC9-4DFC-B30E-F3B08B6A666B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924B-420A-4642-ADDC-F7CF9055604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hyperlink" Target="http://www.seas.sk/sk/elektrarne/typy-elektrarni/fotovoltika" TargetMode="External"/><Relationship Id="rId12" Type="http://schemas.openxmlformats.org/officeDocument/2006/relationships/hyperlink" Target="http://www.google.sk/url?sa=i&amp;rct=j&amp;q=&amp;esrc=s&amp;source=images&amp;cd=&amp;cad=rja&amp;uact=8&amp;docid=LxUr2BsTE2ENvM&amp;tbnid=6ao0Yj02pvdHCM:&amp;ved=0CAUQjRw&amp;url=http%3A%2F%2Fwww.galeriaslovakia.sk%2Fdetail.php%3Fidfoto%3D4314&amp;ei=3COEU6qWJ8a8Pcv7gJgK&amp;bvm=bv.67720277,d.ZWU&amp;psig=AFQjCNHYjofFl9hTgPwE2Te3tV2JS0mc_w&amp;ust=1401255204240169" TargetMode="External"/><Relationship Id="rId2" Type="http://schemas.openxmlformats.org/officeDocument/2006/relationships/hyperlink" Target="http://www.google.sk/url?sa=i&amp;rct=j&amp;q=&amp;esrc=s&amp;source=images&amp;cd=&amp;cad=rja&amp;uact=8&amp;docid=Dy0om0c0w02izM&amp;tbnid=MTgta78MKwGJXM:&amp;ved=0CAUQjRw&amp;url=http%3A%2F%2Fwww.webnoviny.sk%2Fekonomika%2Fdostavbu-mochoviec-zabezpecia-najma-c%2F49666-clanok.html&amp;ei=pyKEU4rrHsLVOciZgZgM&amp;bvm=bv.67720277,d.ZWU&amp;psig=AFQjCNEA6CgwTzq2LJ92saFWmauhMd-dAg&amp;ust=1401254747935999" TargetMode="Externa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2.gif"/><Relationship Id="rId5" Type="http://schemas.openxmlformats.org/officeDocument/2006/relationships/image" Target="../media/image8.gif"/><Relationship Id="rId15" Type="http://schemas.openxmlformats.org/officeDocument/2006/relationships/image" Target="../media/image14.gif"/><Relationship Id="rId10" Type="http://schemas.openxmlformats.org/officeDocument/2006/relationships/hyperlink" Target="http://www.seas.sk/sk/elektrarne/typy-elektrarni/tepelne" TargetMode="External"/><Relationship Id="rId4" Type="http://schemas.openxmlformats.org/officeDocument/2006/relationships/hyperlink" Target="http://www.seas.sk/sk/elektrarne/typy-elektrarni/atomove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www.seas.sk/sk/elektrarne/typy-elektrarni/vod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k/url?sa=i&amp;rct=j&amp;q=&amp;esrc=s&amp;source=images&amp;cd=&amp;cad=rja&amp;uact=8&amp;docid=uEEGkWKIP3TiLM&amp;tbnid=KyxDFgzWdyYSyM:&amp;ved=0CAUQjRw&amp;url=http%3A%2F%2Fwww.dalkia.sk%2Fsk%2Fpodporujeme%2Fprojekty-pre-deti%2Fenergie-okolo-nas%2F&amp;ei=rCWEU7XZFsbbObGggcgJ&amp;bvm=bv.67720277,d.ZWU&amp;psig=AFQjCNGFrxGr7k5ikw-5AVTZVdayZ-LcCQ&amp;ust=1401255605816878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sk/url?sa=i&amp;rct=j&amp;q=&amp;esrc=s&amp;source=images&amp;cd=&amp;cad=rja&amp;uact=8&amp;docid=zGUrW-P7Zhlj3M&amp;tbnid=HM8yH-8_ZIikZM:&amp;ved=0CAUQjRw&amp;url=http%3A%2F%2Fwww.ekobydleni.eu%2Ftag%2Fgeotermalni-energie%2Fpage%2F3&amp;ei=WiWEU5bDB4HTPNrBgPgJ&amp;bvm=bv.67720277,d.ZWU&amp;psig=AFQjCNGFrxGr7k5ikw-5AVTZVdayZ-LcCQ&amp;ust=140125560581687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k/url?sa=i&amp;rct=j&amp;q=&amp;esrc=s&amp;source=images&amp;cd=&amp;cad=rja&amp;uact=8&amp;docid=r49U78QeLtgQpM&amp;tbnid=tZZR3lcfdm3EOM:&amp;ved=0CAUQjRw&amp;url=http%3A%2F%2Fwww.ekobydleni.eu%2Fenergie%2Fskola-z-cr-uspela-v-evropske-vzdelavaci-soutezi-o-setreni-energii&amp;ei=1yeEU6jaAYPwOpbxgMAK&amp;bvm=bv.67720277,d.ZWU&amp;psig=AFQjCNGFrxGr7k5ikw-5AVTZVdayZ-LcCQ&amp;ust=1401255605816878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sk/url?sa=i&amp;rct=j&amp;q=&amp;esrc=s&amp;source=images&amp;cd=&amp;cad=rja&amp;uact=8&amp;docid=zGUrW-P7Zhlj3M&amp;tbnid=HM8yH-8_ZIikZM:&amp;ved=0CAUQjRw&amp;url=http%3A%2F%2Fwww.infovek.sk%2Fpredmety%2Fbiologia%2Fseminar%2Fenergia.php&amp;ei=hiWEU965FIf7PJD9gIgN&amp;bvm=bv.67720277,d.ZWU&amp;psig=AFQjCNGFrxGr7k5ikw-5AVTZVdayZ-LcCQ&amp;ust=1401255605816878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42910" y="92867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CHRÁŇME SI „MODRÚ STARENKU“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domdecor.sk/thumbs/87/3c/873ceb99ea94e3414f3cb935af0bc08f.jpg"/>
          <p:cNvPicPr>
            <a:picLocks noChangeAspect="1" noChangeArrowheads="1"/>
          </p:cNvPicPr>
          <p:nvPr/>
        </p:nvPicPr>
        <p:blipFill>
          <a:blip r:embed="rId2" cstate="print"/>
          <a:srcRect t="3854" b="7503"/>
          <a:stretch>
            <a:fillRect/>
          </a:stretch>
        </p:blipFill>
        <p:spPr bwMode="auto">
          <a:xfrm>
            <a:off x="2500298" y="2285992"/>
            <a:ext cx="358138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EKO STOPA\Záverečná práca\prez. eko\info_spotrebic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5886450" cy="485775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857224" y="28572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Na toto všetko  doma potrebujeme energiu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85786" y="71435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Čím jej potrebujeme viac, tým viac sa musí vyrobiť a tým viac zaťažujeme našu zem. 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F:\EKO STOPA\Záverečná práca\prez. eko\timthum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762250" cy="1843088"/>
          </a:xfrm>
          <a:prstGeom prst="rect">
            <a:avLst/>
          </a:prstGeom>
          <a:noFill/>
        </p:spPr>
      </p:pic>
      <p:pic>
        <p:nvPicPr>
          <p:cNvPr id="15366" name="Picture 6" descr="http://ipravda.sk/res/2006/10/19/thumbs/126256-jaslovske-bohunice-atom-cla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00241"/>
            <a:ext cx="2762238" cy="2068740"/>
          </a:xfrm>
          <a:prstGeom prst="rect">
            <a:avLst/>
          </a:prstGeom>
          <a:noFill/>
        </p:spPr>
      </p:pic>
      <p:pic>
        <p:nvPicPr>
          <p:cNvPr id="15368" name="Picture 8" descr="http://img.cas.sk/img/4/article/273675_poziar-novaky-bloky-poziar-elektraren.jpg?time=1231765568&amp;hash=e656419805fdd75d2a7166e500e4cb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5"/>
            <a:ext cx="3283107" cy="1928826"/>
          </a:xfrm>
          <a:prstGeom prst="rect">
            <a:avLst/>
          </a:prstGeom>
          <a:noFill/>
        </p:spPr>
      </p:pic>
      <p:pic>
        <p:nvPicPr>
          <p:cNvPr id="15370" name="Picture 10" descr="http://cestovinky.sk/wpdemo/database/wp-content/uploads/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357694"/>
            <a:ext cx="2971771" cy="2227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webnoviny.sk/fotografia/17671/velka/mochov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09120"/>
            <a:ext cx="2903423" cy="2160239"/>
          </a:xfrm>
          <a:prstGeom prst="rect">
            <a:avLst/>
          </a:prstGeom>
          <a:noFill/>
        </p:spPr>
      </p:pic>
      <p:pic>
        <p:nvPicPr>
          <p:cNvPr id="5" name="Obrázek 4" descr="Jadrové elektrárn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36510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encrypted-tbn2.gstatic.com/images?q=tbn:ANd9GcR-4AH38NbVM6kFX3_xC7W8FJZpgFqpPgIoaOD6bEqDwRCD4Fkmr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149080"/>
            <a:ext cx="2790333" cy="2044824"/>
          </a:xfrm>
          <a:prstGeom prst="rect">
            <a:avLst/>
          </a:prstGeom>
          <a:noFill/>
        </p:spPr>
      </p:pic>
      <p:pic>
        <p:nvPicPr>
          <p:cNvPr id="3" name="Obrázek 2" descr="Fotovoltika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717032"/>
            <a:ext cx="1152128" cy="112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s://encrypted-tbn0.gstatic.com/images?q=tbn:ANd9GcQKtKl3UHShy2-pTJd_-ycpSMdfCkt6j4is_rGofU_tCaw1gJm2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484784"/>
            <a:ext cx="2937615" cy="2016224"/>
          </a:xfrm>
          <a:prstGeom prst="rect">
            <a:avLst/>
          </a:prstGeom>
          <a:noFill/>
        </p:spPr>
      </p:pic>
      <p:pic>
        <p:nvPicPr>
          <p:cNvPr id="2" name="Obrázek 1" descr="Tepelné elektrárne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47667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www.galeriaslovakia.sk/Upload/Image/Galeria/511/4314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t="22055" r="15789" b="43860"/>
          <a:stretch>
            <a:fillRect/>
          </a:stretch>
        </p:blipFill>
        <p:spPr bwMode="auto">
          <a:xfrm>
            <a:off x="3779912" y="2420888"/>
            <a:ext cx="2880320" cy="172819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71800" y="656692"/>
            <a:ext cx="6084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Typy elektrární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Vodné elektrárne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1916832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https://encrypted-tbn2.gstatic.com/images?q=tbn:ANd9GcT2vI7FKP5OqKiXeGC_hTES-XsXDAFwCINJWCnEEq2Fjnen3j5Qk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176" y="26064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71538" y="714356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Ako pomôžeme? Budeme energiu šetriť a Zem bude zdravá.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EKO STOPA\Záverečná práca\prez. eko\spotreba-domacnosti-3-625x4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500330" cy="1660219"/>
          </a:xfrm>
          <a:prstGeom prst="rect">
            <a:avLst/>
          </a:prstGeom>
          <a:noFill/>
        </p:spPr>
      </p:pic>
      <p:pic>
        <p:nvPicPr>
          <p:cNvPr id="16387" name="Picture 3" descr="F:\EKO STOPA\Záverečná práca\prez. eko\jouli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3084506" cy="2323140"/>
          </a:xfrm>
          <a:prstGeom prst="rect">
            <a:avLst/>
          </a:prstGeom>
          <a:noFill/>
        </p:spPr>
      </p:pic>
      <p:cxnSp>
        <p:nvCxnSpPr>
          <p:cNvPr id="6" name="Rovná spojnica 5"/>
          <p:cNvCxnSpPr/>
          <p:nvPr/>
        </p:nvCxnSpPr>
        <p:spPr>
          <a:xfrm flipV="1">
            <a:off x="5857884" y="1428736"/>
            <a:ext cx="3000396" cy="23574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6643702" y="285749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5929322" y="1643050"/>
            <a:ext cx="3000396" cy="2286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F:\EKO STOPA\Záverečná práca\prez. eko\elektricke-spotrebic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86190"/>
            <a:ext cx="2786082" cy="2610957"/>
          </a:xfrm>
          <a:prstGeom prst="rect">
            <a:avLst/>
          </a:prstGeom>
          <a:noFill/>
        </p:spPr>
      </p:pic>
      <p:pic>
        <p:nvPicPr>
          <p:cNvPr id="16390" name="Picture 6" descr="http://www.siea.sk/materials/files/poradenstvo/publikacie/letaky/Samolepk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36912"/>
            <a:ext cx="2586023" cy="2707657"/>
          </a:xfrm>
          <a:prstGeom prst="rect">
            <a:avLst/>
          </a:prstGeom>
          <a:noFill/>
        </p:spPr>
      </p:pic>
      <p:pic>
        <p:nvPicPr>
          <p:cNvPr id="16392" name="Picture 8" descr="http://www.zelenaskola.sk/files/vystava_energ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929066"/>
            <a:ext cx="3286148" cy="2628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kobydleni.eu/obrazky/obn_zdroj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6676628" cy="2448272"/>
          </a:xfrm>
          <a:prstGeom prst="roundRect">
            <a:avLst/>
          </a:prstGeom>
          <a:noFill/>
        </p:spPr>
      </p:pic>
      <p:pic>
        <p:nvPicPr>
          <p:cNvPr id="18436" name="Picture 4" descr="http://www.infovek.sk/predmety/biologia/seminar/obrazky/zem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4276725" cy="2962276"/>
          </a:xfrm>
          <a:prstGeom prst="roundRect">
            <a:avLst/>
          </a:prstGeom>
          <a:noFill/>
        </p:spPr>
      </p:pic>
      <p:pic>
        <p:nvPicPr>
          <p:cNvPr id="18440" name="Picture 8" descr="http://www.ekobydleni.eu/i/u4energy-soutez-eu-580x22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420888"/>
            <a:ext cx="4752528" cy="1656184"/>
          </a:xfrm>
          <a:prstGeom prst="roundRect">
            <a:avLst/>
          </a:prstGeom>
          <a:noFill/>
        </p:spPr>
      </p:pic>
      <p:pic>
        <p:nvPicPr>
          <p:cNvPr id="18438" name="Picture 6" descr="http://www.dalkia.sk/slovakia-energy/ressources/backgrounds/1/39943,web-fond-planet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5191A"/>
              </a:clrFrom>
              <a:clrTo>
                <a:srgbClr val="15191A">
                  <a:alpha val="0"/>
                </a:srgbClr>
              </a:clrTo>
            </a:clrChange>
          </a:blip>
          <a:srcRect l="26103" r="23542" b="9192"/>
          <a:stretch>
            <a:fillRect/>
          </a:stretch>
        </p:blipFill>
        <p:spPr bwMode="auto">
          <a:xfrm>
            <a:off x="5436096" y="404664"/>
            <a:ext cx="2232248" cy="223224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42</Words>
  <Application>Microsoft Office PowerPoint</Application>
  <PresentationFormat>Předvádění na obrazovce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Motív Office</vt:lpstr>
      <vt:lpstr>Snímek 1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Tánička</dc:creator>
  <cp:lastModifiedBy>MŠ Nosice</cp:lastModifiedBy>
  <cp:revision>10</cp:revision>
  <dcterms:created xsi:type="dcterms:W3CDTF">2014-05-25T20:02:33Z</dcterms:created>
  <dcterms:modified xsi:type="dcterms:W3CDTF">2014-05-27T05:55:16Z</dcterms:modified>
</cp:coreProperties>
</file>